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88965" autoAdjust="0"/>
  </p:normalViewPr>
  <p:slideViewPr>
    <p:cSldViewPr snapToGrid="0">
      <p:cViewPr varScale="1">
        <p:scale>
          <a:sx n="52" d="100"/>
          <a:sy n="52" d="100"/>
        </p:scale>
        <p:origin x="61" y="68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8B241760-17E5-45CD-A1EF-D9FDA719270B}" type="presOf" srcId="{2A12D581-2355-4F38-9EEE-694F44DDE89E}" destId="{52F78670-44B0-43CB-9140-AD5B87A3C22C}" srcOrd="0" destOrd="1" presId="urn:microsoft.com/office/officeart/2005/8/layout/hList2"/>
    <dgm:cxn modelId="{AECA51B0-A4E0-4534-9CD4-4AB6FCF7582E}" type="presOf" srcId="{06C73A67-5EA5-4747-BFFC-25EA8F3D69AD}" destId="{495E0E41-ADD7-41D2-9804-B5DA26845DE6}" srcOrd="0" destOrd="0"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5.jp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image" Target="../media/image26.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0.png"/><Relationship Id="rId4" Type="http://schemas.openxmlformats.org/officeDocument/2006/relationships/diagramLayout" Target="../diagrams/layout2.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sRFM5IEqR2w&amp;t=27s"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
        <p:nvSpPr>
          <p:cNvPr id="4" name="TextBox 3"/>
          <p:cNvSpPr txBox="1"/>
          <p:nvPr/>
        </p:nvSpPr>
        <p:spPr>
          <a:xfrm>
            <a:off x="1202918" y="2068403"/>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8"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10456924" cy="4206240"/>
          </a:xfrm>
        </p:spPr>
        <p:txBody>
          <a:bodyPr/>
          <a:lstStyle/>
          <a:p>
            <a:pPr marL="0" indent="0">
              <a:buNone/>
            </a:pPr>
            <a:r>
              <a:rPr lang="en-US" dirty="0"/>
              <a:t>Step 1: From Sobel output, which has multi-pixel edges, produce the optimal 1 pixel edge</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44333"/>
            <a:ext cx="5635036" cy="3169708"/>
          </a:xfrm>
          <a:prstGeom prst="rect">
            <a:avLst/>
          </a:prstGeom>
        </p:spPr>
      </p:pic>
      <p:sp>
        <p:nvSpPr>
          <p:cNvPr id="10" name="TextBox 9"/>
          <p:cNvSpPr txBox="1"/>
          <p:nvPr/>
        </p:nvSpPr>
        <p:spPr>
          <a:xfrm>
            <a:off x="7031567" y="2600325"/>
            <a:ext cx="4513344" cy="2031325"/>
          </a:xfrm>
          <a:prstGeom prst="rect">
            <a:avLst/>
          </a:prstGeom>
          <a:noFill/>
        </p:spPr>
        <p:txBody>
          <a:bodyPr wrap="square" rtlCol="0">
            <a:spAutoFit/>
          </a:bodyPr>
          <a:lstStyle/>
          <a:p>
            <a:r>
              <a:rPr lang="en-US" dirty="0"/>
              <a:t>Deduce the direction of the edge from the angle produced by Sobel</a:t>
            </a:r>
          </a:p>
          <a:p>
            <a:endParaRPr lang="en-US" dirty="0"/>
          </a:p>
          <a:p>
            <a:r>
              <a:rPr lang="en-US" dirty="0"/>
              <a:t>Compare multiple potential 1-pixel edges, determine which one has the highest overall Sobel output. </a:t>
            </a:r>
          </a:p>
          <a:p>
            <a:r>
              <a:rPr lang="en-US" dirty="0"/>
              <a:t>	These are local maxima</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maxima, however some are much stronger than others. The goal is to only keep the dominant edges and trash the weak edges.</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Hysteresis Thresholding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below lower threshold is automatically excluded</a:t>
            </a:r>
          </a:p>
          <a:p>
            <a:endParaRPr lang="en-US" dirty="0"/>
          </a:p>
          <a:p>
            <a:r>
              <a:rPr lang="en-US" dirty="0"/>
              <a:t>Any edge with Sobel output between the thresholds that touches an edge in the upper threshold is included</a:t>
            </a:r>
          </a:p>
          <a:p>
            <a:endParaRPr lang="en-US" dirty="0"/>
          </a:p>
          <a:p>
            <a:r>
              <a:rPr lang="en-US" dirty="0"/>
              <a:t>Any edge with Sobel output below upper threshold that does not touch an edge in the upper threshold is excluded</a:t>
            </a:r>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4560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We thought using edges might help with matching because “snickers” outline could be matched</a:t>
            </a:r>
          </a:p>
          <a:p>
            <a:pPr marL="0" indent="0">
              <a:buNone/>
            </a:pPr>
            <a:r>
              <a:rPr lang="en-US" dirty="0"/>
              <a:t>Edge detection generally good at finding logos, brand names, and anything with defined edges such as words.</a:t>
            </a:r>
          </a:p>
          <a:p>
            <a:pPr marL="0" indent="0">
              <a:buNone/>
            </a:pPr>
            <a:r>
              <a:rPr lang="en-US" dirty="0"/>
              <a:t>Still didn’t seem to work too well, image is very noisy</a:t>
            </a:r>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a:p>
            <a:pPr lvl="1"/>
            <a:r>
              <a:rPr lang="en-US" dirty="0"/>
              <a:t>Wanted to stay with easy method of object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a:t>
            </a:r>
          </a:p>
          <a:p>
            <a:pPr lvl="1"/>
            <a:r>
              <a:rPr lang="en-US" dirty="0">
                <a:hlinkClick r:id="rId6"/>
              </a:rPr>
              <a:t>https://www.youtube.com/watch?v=sRFM5IEqR2w&amp;t=27s</a:t>
            </a:r>
            <a:endParaRPr lang="en-US" dirty="0"/>
          </a:p>
          <a:p>
            <a:pPr lvl="1"/>
            <a:r>
              <a:rPr lang="en-US" dirty="0">
                <a:hlinkClick r:id="rId7"/>
              </a:rPr>
              <a:t>https://www.youtube.com/watch?v=uihBwtPIBxM&amp;t=361s</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Scope</a:t>
            </a:r>
          </a:p>
        </p:txBody>
      </p:sp>
      <p:sp>
        <p:nvSpPr>
          <p:cNvPr id="5" name="Content Placeholder 4"/>
          <p:cNvSpPr>
            <a:spLocks noGrp="1"/>
          </p:cNvSpPr>
          <p:nvPr>
            <p:ph sz="half" idx="1"/>
          </p:nvPr>
        </p:nvSpPr>
        <p:spPr>
          <a:xfrm>
            <a:off x="1205344" y="2011680"/>
            <a:ext cx="4754880" cy="4411174"/>
          </a:xfrm>
        </p:spPr>
        <p:txBody>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10" name="Slide Number Placeholder 9"/>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950</TotalTime>
  <Words>1562</Words>
  <Application>Microsoft Office PowerPoint</Application>
  <PresentationFormat>Widescreen</PresentationFormat>
  <Paragraphs>263</Paragraphs>
  <Slides>32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Corbel</vt:lpstr>
      <vt:lpstr>Wingdings</vt:lpstr>
      <vt:lpstr>Wingdings 2</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Kernel Convolution</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Sean</cp:lastModifiedBy>
  <cp:revision>50</cp:revision>
  <dcterms:created xsi:type="dcterms:W3CDTF">2016-11-26T23:58:17Z</dcterms:created>
  <dcterms:modified xsi:type="dcterms:W3CDTF">2016-11-30T03:31:42Z</dcterms:modified>
</cp:coreProperties>
</file>